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ED75-BB34-912C-6F2B-6D7449A41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1921-9B3F-C802-E0D2-A9A102F72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FF1C-1A67-0119-C21A-FD427B56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CB8DA-A3FE-751B-19F1-0CB4DE4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D274-62DC-55BC-222F-41B82002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7680-A0EF-8ACB-F17F-00264E1B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D70A8-E310-4EAC-DE5C-94E6C0ADA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CC60D-E850-EE8F-2CBC-0C174FC7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A91F8-84F6-000E-8275-AA767377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EAD29-1175-6738-31F6-0CC698FD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59036-602E-1779-FB13-79F68AF4BD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81599-F5C3-3D86-DE43-C20F2BBE4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02E16-2EE5-E4EB-D94E-C2908F0C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F2F8B-91C5-891B-1B28-2750A6E2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08C8F-DD31-E4DB-9C01-F6688C35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5D14-4C22-B899-24BA-431A2460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1079-8215-BC67-1C66-62C45A0B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7FB7C-8D4C-35B2-861E-C405B1D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62DA-6548-9166-B7D6-24FD416D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EDBA0-6E16-2207-E8BA-28D8DF37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DE9D-18AB-A000-D7DF-B0F782D9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9EF96-3304-F06F-8A1F-1FE894163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F690A-A56E-ED9A-DAAC-F97E9CDC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FA8DA-4369-658E-2A64-924750D7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349EA-7BD1-54A4-6005-FA098458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0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8C64-D02E-1F1E-7B3A-1C8CB01D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4C82-D90D-091D-34E4-24F0606D5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5D180-2BD2-3D4C-81BC-7008E7E63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700AE-1787-2417-0335-92F227B7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FE3D1-F822-3005-38F2-1B98E757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2C51A-2131-A058-CB14-C34135A6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FB63-FFC5-7D71-A789-B0CB0262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D24F9-F51F-72D1-0A53-91BA03245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24D0E-E7E7-7EFF-59E7-F8024738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E8B24-907A-8A65-8451-5468046DA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CEECB-B16D-4DBD-2AB7-8C87F5B81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85A53-ABC7-9155-BE9D-13C4E40B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03B93-8B59-02AB-E13E-492CC79F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15DE7-8A1B-0BA0-A33D-694B9322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1D56-3E6D-B02B-0CF5-75CCD067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EC96C2-CE46-2608-284C-9E34D94D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D49D1-EDC8-3DCA-0CAD-62ADB7AE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4CCC7-BBD4-A72D-B2A1-B97250E6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2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8BF70-0847-7ED1-2B7D-21258395D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0D6A2-7E9E-ADA0-E726-A4E9EFC9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6A57B-3B55-D6E5-9681-8895BDC4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3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6C78-B85D-30DF-A3A9-E940654E5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0870-B841-6725-20C3-DBA7D8521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00EF5-F0A7-3DEA-222F-F89798286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928AC-498A-B7E6-976E-C64BFD45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1E540-330B-C0A2-83F1-DE2280A3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368CD-ED88-150B-482F-7EAAC461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C318-47F8-BF7A-A690-B46B7616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0427E-4D9F-B74A-BEAF-D418ED823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47D7C-0D7D-0E69-F90D-23CC28706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62281-ECB7-985D-0092-C21D213B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2B1FA-9A05-62C0-F3D9-D04C6023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7C6AA-934A-0922-4393-FD88CDD19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FF655-9CAE-492D-C5A7-39EF3D6E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0FDA0-1963-FDCE-4DAE-C3942231B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0A36-5AD6-1DC0-B625-F9FB6E39D3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83806-E277-46F5-A43C-CD06D84D6A4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4F763-0FB1-AE1D-D39B-BEE11FB03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8538C-28D9-5EA0-284C-5FB1B2967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DBC5B-091E-4C36-B6FA-4387D1ADA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0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3E8-AEB4-8980-E48E-50220DF88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 eq </a:t>
            </a:r>
            <a:r>
              <a:rPr lang="en-US" dirty="0" err="1"/>
              <a:t>ch</a:t>
            </a:r>
            <a:r>
              <a:rPr lang="en-US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FF727-99CC-09A9-6898-335AA2063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3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ACA9B-C703-1747-022C-DB121782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664E5-56EB-5BFC-824B-2CA3D77E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F13E8-7E67-69F9-BAE5-FD7114BF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10E25-1600-B9B2-A192-9C45D9F7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C2A6F-2738-1B69-0A88-170549C2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88399-1C55-15E3-49C9-5B0E5233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5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ADF07-6EA4-EF86-E060-8BAF1360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8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16C1B-9FAE-028E-FE0E-572E2335B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1EE80-9F10-4924-11DB-DC3A02B4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7BF35-6CB8-1651-03E7-6DB2E5503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FE31B-0A67-5E72-F775-6C2AD22D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5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825BE-44D0-46F4-ABCC-4E95BD32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7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95C79-83C0-0629-F08C-CA766F0A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5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1F456-C0EF-9D53-3678-6B7CB137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16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4ADE3-E26A-16A9-DB39-643B7AF8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66A9C-1687-899A-1892-C2AEC625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3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AEEFB-38EE-8044-92AA-4273AA18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ED788-8BC8-3779-9B05-06F5BF83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6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C268B-7C55-7C58-D37B-1D07C516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9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5FC59-FC34-A031-2F08-000B894A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3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42B55B-8734-2393-17EB-0305647B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4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3FB1E-DBFD-23A7-52FF-D7C5CDCF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2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3BDB6-99D8-6B9D-0ECF-D7F8F508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1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F0B13-FC14-9DE1-4CD6-BA59C19A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7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CF2F6-DCC0-8833-573D-023593E8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53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28092-415F-3401-5303-391FDD00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7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375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DEDB1-4B7B-7051-8C5D-7EC4B96D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39680-EA99-3766-C0C4-A42CB1114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5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AADD5-E41A-D408-DD3E-60E63E98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0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35B2B-9D44-25CF-4AA8-4C95C0F7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44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5CA15-65BB-DAEC-2825-8025D6629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7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3E5AE-8CA1-4FEE-E087-0C937336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4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4C3D2-C027-EFA6-BE7C-B2D13694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5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49215-3673-910A-C3E6-0A7518339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5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67D2-4BC4-15A7-4E4B-B0418DE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61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A212D-2E35-3B1A-68F0-3BE427D1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EBA85-548D-73DE-BE9D-9DC0829B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8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708BC-D383-55EE-E070-A9E88809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18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93322-4D82-2AA0-EF6C-6D936472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8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899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47B84-E63A-F3AA-79DF-530DD160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79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24EA1-F315-7C93-62D9-EB30DA47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55D91-1BB8-6A51-415D-35F9CC1C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5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86998-3B83-8C3C-F758-84793D1B0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9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080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7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9A027-86C6-B4DC-9AEB-51273B5C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11C78-AF99-B73A-D061-24A4B376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5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D71A7-D714-AFCD-430B-D35581E9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7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4DD92-A0CB-774E-1702-862F2865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49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</Words>
  <Application>Microsoft Office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Diff eq ch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 eq ch 2</dc:title>
  <dc:creator>Charles Seager</dc:creator>
  <cp:lastModifiedBy>Charles Seager</cp:lastModifiedBy>
  <cp:revision>1</cp:revision>
  <dcterms:created xsi:type="dcterms:W3CDTF">2023-08-22T22:43:54Z</dcterms:created>
  <dcterms:modified xsi:type="dcterms:W3CDTF">2023-08-22T23:16:27Z</dcterms:modified>
</cp:coreProperties>
</file>